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5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708" autoAdjust="0"/>
  </p:normalViewPr>
  <p:slideViewPr>
    <p:cSldViewPr snapToGrid="0">
      <p:cViewPr varScale="1">
        <p:scale>
          <a:sx n="67" d="100"/>
          <a:sy n="67" d="100"/>
        </p:scale>
        <p:origin x="-276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1"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75CE50-6404-461E-AB94-D022E8815EC2}" type="datetimeFigureOut">
              <a:rPr lang="en-US" smtClean="0"/>
              <a:t>12/2/17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BF55D-0A9C-47DA-9336-4A2BD90A23C3}" type="slidenum">
              <a:rPr lang="en-US" smtClean="0"/>
              <a:t>‹#›</a:t>
            </a:fld>
            <a:endParaRPr lang="en-US"/>
          </a:p>
        </p:txBody>
      </p:sp>
    </p:spTree>
    <p:extLst>
      <p:ext uri="{BB962C8B-B14F-4D97-AF65-F5344CB8AC3E}">
        <p14:creationId xmlns:p14="http://schemas.microsoft.com/office/powerpoint/2010/main" val="396001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a:prstGeom prst="rect">
            <a:avLst/>
          </a:prstGeo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Fill in the Blank in Guide – Page 3</a:t>
            </a:r>
          </a:p>
          <a:p>
            <a:pPr marL="171450" indent="-171450">
              <a:buFontTx/>
              <a:buChar char="-"/>
            </a:pPr>
            <a:endParaRPr lang="en-US" b="1" dirty="0"/>
          </a:p>
          <a:p>
            <a:pPr marL="171450" indent="-171450">
              <a:buFontTx/>
              <a:buChar char="-"/>
            </a:pPr>
            <a:r>
              <a:rPr lang="en-US" b="1" dirty="0"/>
              <a:t>Yearnings </a:t>
            </a:r>
            <a:r>
              <a:rPr lang="en-US" dirty="0"/>
              <a:t>– Something that people really like to</a:t>
            </a:r>
            <a:r>
              <a:rPr lang="en-US" baseline="0" dirty="0"/>
              <a:t> do.  Here’s a clue – when you’re working with a group of people, try asking for volunteers on a topic.  People usually volunteer for tasks that they feel they are good at</a:t>
            </a:r>
            <a:br>
              <a:rPr lang="en-US" baseline="0" dirty="0"/>
            </a:br>
            <a:endParaRPr lang="en-US" baseline="0" dirty="0"/>
          </a:p>
          <a:p>
            <a:pPr marL="171450" indent="-171450">
              <a:buFontTx/>
              <a:buChar char="-"/>
            </a:pPr>
            <a:r>
              <a:rPr lang="en-US" b="1" baseline="0" dirty="0"/>
              <a:t>Rapid Learning – </a:t>
            </a:r>
            <a:r>
              <a:rPr lang="en-US" b="0" baseline="0" dirty="0"/>
              <a:t>Think of a skill that you’ve picked up very quickly.  That is a clue to your talent.  Have you ever seen a new associate that picked up a task really quickly and excelled at that task?</a:t>
            </a:r>
            <a:br>
              <a:rPr lang="en-US" b="0" baseline="0" dirty="0"/>
            </a:br>
            <a:endParaRPr lang="en-US" b="0" baseline="0" dirty="0"/>
          </a:p>
          <a:p>
            <a:pPr marL="171450" indent="-171450">
              <a:buFontTx/>
              <a:buChar char="-"/>
            </a:pPr>
            <a:r>
              <a:rPr lang="en-US" b="1" baseline="0" dirty="0"/>
              <a:t>Flow – </a:t>
            </a:r>
            <a:r>
              <a:rPr lang="en-US" b="0" baseline="0" dirty="0"/>
              <a:t>This is described as “being in the zone.”  Have you ever started working on a project in the morning and the next thing you know it’s </a:t>
            </a:r>
            <a:r>
              <a:rPr lang="en-US" b="0" baseline="0" dirty="0" err="1"/>
              <a:t>3pm</a:t>
            </a:r>
            <a:r>
              <a:rPr lang="en-US" b="0" baseline="0" dirty="0"/>
              <a:t> and you forgot to eat lunch?</a:t>
            </a:r>
            <a:br>
              <a:rPr lang="en-US" b="0" baseline="0" dirty="0"/>
            </a:br>
            <a:endParaRPr lang="en-US" b="0" baseline="0" dirty="0"/>
          </a:p>
          <a:p>
            <a:pPr marL="171450" indent="-171450">
              <a:buFontTx/>
              <a:buChar char="-"/>
            </a:pPr>
            <a:r>
              <a:rPr lang="en-US" b="1" baseline="0" dirty="0"/>
              <a:t>Satisfactions </a:t>
            </a:r>
            <a:r>
              <a:rPr lang="en-US" b="0" baseline="0" dirty="0"/>
              <a:t>– What were the activities that you took part in that cause you to say at the end of the day – “Wow, that was a great day!”</a:t>
            </a:r>
            <a:br>
              <a:rPr lang="en-US" b="0" baseline="0" dirty="0"/>
            </a:br>
            <a:endParaRPr lang="en-US" b="0" baseline="0" dirty="0"/>
          </a:p>
          <a:p>
            <a:pPr marL="171450" indent="-171450">
              <a:buFontTx/>
              <a:buChar char="-"/>
            </a:pPr>
            <a:r>
              <a:rPr lang="en-US" b="1" baseline="0" dirty="0"/>
              <a:t>Glimpses of Excellence </a:t>
            </a:r>
            <a:r>
              <a:rPr lang="en-US" b="0" baseline="0" dirty="0"/>
              <a:t>– Have you ever noticed anyone doing a task that you simply marveled at their level of performance?  Think about Michael Jordan playing basketball.  He was arguably the best player ever.  How many of you know he played professional baseball? How did he do at baseball?  Did he make it to the Major Leagues?  No – He only made it to Triple A in Birmingham, AL.</a:t>
            </a:r>
            <a:endParaRPr lang="en-US" b="1" baseline="0" dirty="0"/>
          </a:p>
          <a:p>
            <a:endParaRPr lang="en-US" dirty="0"/>
          </a:p>
        </p:txBody>
      </p:sp>
    </p:spTree>
    <p:extLst>
      <p:ext uri="{BB962C8B-B14F-4D97-AF65-F5344CB8AC3E}">
        <p14:creationId xmlns:p14="http://schemas.microsoft.com/office/powerpoint/2010/main" val="980368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a:prstGeom prst="rect">
            <a:avLst/>
          </a:prstGeom>
        </p:spPr>
      </p:sp>
      <p:sp>
        <p:nvSpPr>
          <p:cNvPr id="3" name="Notes Placeholder 2"/>
          <p:cNvSpPr>
            <a:spLocks noGrp="1"/>
          </p:cNvSpPr>
          <p:nvPr>
            <p:ph type="body" idx="1"/>
          </p:nvPr>
        </p:nvSpPr>
        <p:spPr/>
        <p:txBody>
          <a:bodyPr/>
          <a:lstStyle/>
          <a:p>
            <a:r>
              <a:rPr lang="en-US" b="0" dirty="0"/>
              <a:t>Can</a:t>
            </a:r>
            <a:r>
              <a:rPr lang="en-US" b="0" baseline="0" dirty="0"/>
              <a:t> you be anything you want to be? Is this what we teach our children?</a:t>
            </a:r>
            <a:endParaRPr lang="en-US" b="0" dirty="0"/>
          </a:p>
          <a:p>
            <a:r>
              <a:rPr lang="en-US" b="0" dirty="0"/>
              <a:t>Can you become</a:t>
            </a:r>
            <a:r>
              <a:rPr lang="en-US" b="0" baseline="0" dirty="0"/>
              <a:t> any of the examples given here?</a:t>
            </a:r>
            <a:endParaRPr lang="en-US" b="0" dirty="0"/>
          </a:p>
        </p:txBody>
      </p:sp>
    </p:spTree>
    <p:extLst>
      <p:ext uri="{BB962C8B-B14F-4D97-AF65-F5344CB8AC3E}">
        <p14:creationId xmlns:p14="http://schemas.microsoft.com/office/powerpoint/2010/main" val="177094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EE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85363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ll Interio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2240"/>
            <a:ext cx="9144000" cy="365760"/>
          </a:xfrm>
          <a:prstGeom prst="rect">
            <a:avLst/>
          </a:prstGeom>
        </p:spPr>
      </p:pic>
    </p:spTree>
    <p:extLst>
      <p:ext uri="{BB962C8B-B14F-4D97-AF65-F5344CB8AC3E}">
        <p14:creationId xmlns:p14="http://schemas.microsoft.com/office/powerpoint/2010/main" val="240121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EE Interior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356214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EE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608079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E Interior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6DAA43"/>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6DAA43"/>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6DAA43"/>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2892982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E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6DAA43"/>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6DAA43"/>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6DAA43"/>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338509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C Interior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B61F23"/>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B61F23"/>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B61F23"/>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754120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C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B61F23"/>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B61F23"/>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B61F23"/>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504232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D Interior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EA9B34"/>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EA9B34"/>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EA9B34"/>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830433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D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EA9B34"/>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EA9B34"/>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EA9B34"/>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4014110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PD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buClr>
                <a:srgbClr val="0172BE"/>
              </a:buClr>
              <a:defRPr sz="1800">
                <a:latin typeface="Century Gothic" panose="020B0502020202020204" pitchFamily="34" charset="0"/>
              </a:defRPr>
            </a:lvl3pPr>
            <a:lvl4pPr>
              <a:lnSpc>
                <a:spcPct val="125000"/>
              </a:lnSpc>
              <a:spcBef>
                <a:spcPts val="600"/>
              </a:spcBef>
              <a:spcAft>
                <a:spcPts val="600"/>
              </a:spcAft>
              <a:buClr>
                <a:srgbClr val="0172BE"/>
              </a:buClr>
              <a:defRPr sz="1600">
                <a:latin typeface="Century Gothic" panose="020B0502020202020204" pitchFamily="34" charset="0"/>
              </a:defRPr>
            </a:lvl4pPr>
            <a:lvl5pPr>
              <a:lnSpc>
                <a:spcPct val="125000"/>
              </a:lnSpc>
              <a:spcBef>
                <a:spcPts val="600"/>
              </a:spcBef>
              <a:spcAft>
                <a:spcPts val="600"/>
              </a:spcAft>
              <a:buClr>
                <a:srgbClr val="0172BE"/>
              </a:buClr>
              <a:defRPr sz="1600">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404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EE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463412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998453"/>
          </a:xfrm>
          <a:prstGeom prst="rect">
            <a:avLst/>
          </a:prstGeom>
        </p:spPr>
        <p:txBody>
          <a:bodyPr>
            <a:noAutofit/>
          </a:bodyPr>
          <a:lstStyle>
            <a:lvl1pPr>
              <a:defRPr lang="en-US" sz="4000" b="1" kern="1200" dirty="0">
                <a:solidFill>
                  <a:srgbClr val="001D53"/>
                </a:solidFill>
                <a:latin typeface="Eurostile Extended" pitchFamily="2" charset="0"/>
                <a:ea typeface="+mj-ea"/>
                <a:cs typeface="+mj-cs"/>
              </a:defRPr>
            </a:lvl1pPr>
          </a:lstStyle>
          <a:p>
            <a:r>
              <a:rPr lang="en-US" dirty="0"/>
              <a:t>Slide Title</a:t>
            </a:r>
          </a:p>
        </p:txBody>
      </p:sp>
      <p:sp>
        <p:nvSpPr>
          <p:cNvPr id="3" name="Content Placeholder 2"/>
          <p:cNvSpPr>
            <a:spLocks noGrp="1"/>
          </p:cNvSpPr>
          <p:nvPr>
            <p:ph idx="1"/>
          </p:nvPr>
        </p:nvSpPr>
        <p:spPr>
          <a:xfrm>
            <a:off x="628650" y="1368736"/>
            <a:ext cx="7886700" cy="4614969"/>
          </a:xfrm>
          <a:prstGeom prst="rect">
            <a:avLst/>
          </a:prstGeom>
        </p:spPr>
        <p:txBody>
          <a:bodyPr/>
          <a:lstStyle>
            <a:lvl1pPr marL="228600" indent="-228600">
              <a:buClr>
                <a:srgbClr val="001D53"/>
              </a:buClr>
              <a:buFont typeface="Eurostile-Medium" panose="020B0600000000000000" pitchFamily="34" charset="0"/>
              <a:buChar char="»"/>
              <a:defRPr>
                <a:latin typeface="Eurostile-Medium" panose="020B0600000000000000" pitchFamily="34" charset="0"/>
              </a:defRPr>
            </a:lvl1pPr>
            <a:lvl2pPr>
              <a:defRPr>
                <a:solidFill>
                  <a:srgbClr val="001D53"/>
                </a:solidFill>
                <a:latin typeface="Eurostile-Medium" panose="020B0600000000000000" pitchFamily="34" charset="0"/>
              </a:defRPr>
            </a:lvl2pPr>
            <a:lvl3pPr>
              <a:defRPr>
                <a:solidFill>
                  <a:srgbClr val="054A30"/>
                </a:solidFill>
                <a:latin typeface="Eurostile-Medium" panose="020B0600000000000000" pitchFamily="34" charset="0"/>
              </a:defRPr>
            </a:lvl3pPr>
            <a:lvl4pPr>
              <a:defRPr>
                <a:latin typeface="Eurostile-Medium" panose="020B0600000000000000" pitchFamily="34" charset="0"/>
              </a:defRPr>
            </a:lvl4pPr>
            <a:lvl5pPr>
              <a:defRPr>
                <a:solidFill>
                  <a:srgbClr val="001D53"/>
                </a:solidFill>
                <a:latin typeface="Eurostile-Medium" panose="020B0600000000000000"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35103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EE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25007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pPr eaLnBrk="1" fontAlgn="auto" hangingPunct="1">
              <a:spcBef>
                <a:spcPts val="0"/>
              </a:spcBef>
              <a:spcAft>
                <a:spcPts val="0"/>
              </a:spcAft>
            </a:pPr>
            <a:fld id="{0564F793-B4E2-40BB-AFE5-96EF01F828BD}" type="datetimeFigureOut">
              <a:rPr lang="en-US" smtClean="0">
                <a:solidFill>
                  <a:srgbClr val="3A3838"/>
                </a:solidFill>
                <a:latin typeface="Century Gothic" panose="020F0302020204030204"/>
                <a:cs typeface="+mn-cs"/>
              </a:rPr>
              <a:pPr eaLnBrk="1" fontAlgn="auto" hangingPunct="1">
                <a:spcBef>
                  <a:spcPts val="0"/>
                </a:spcBef>
                <a:spcAft>
                  <a:spcPts val="0"/>
                </a:spcAft>
              </a:pPr>
              <a:t>12/2/17</a:t>
            </a:fld>
            <a:endParaRPr lang="en-US">
              <a:solidFill>
                <a:srgbClr val="3A3838"/>
              </a:solidFill>
              <a:latin typeface="Century Gothic" panose="020F0302020204030204"/>
              <a:cs typeface="+mn-cs"/>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pPr eaLnBrk="1" fontAlgn="auto" hangingPunct="1">
              <a:spcBef>
                <a:spcPts val="0"/>
              </a:spcBef>
              <a:spcAft>
                <a:spcPts val="0"/>
              </a:spcAft>
            </a:pPr>
            <a:endParaRPr lang="en-US">
              <a:solidFill>
                <a:srgbClr val="3A3838"/>
              </a:solidFill>
              <a:latin typeface="Century Gothic" panose="020F0302020204030204"/>
              <a:cs typeface="+mn-cs"/>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eaLnBrk="1" fontAlgn="auto" hangingPunct="1">
              <a:spcBef>
                <a:spcPts val="0"/>
              </a:spcBef>
              <a:spcAft>
                <a:spcPts val="0"/>
              </a:spcAft>
            </a:pPr>
            <a:fld id="{3DF11FB2-116A-43BF-8908-035610D6B91F}" type="slidenum">
              <a:rPr lang="en-US" smtClean="0">
                <a:solidFill>
                  <a:srgbClr val="3A3838"/>
                </a:solidFill>
                <a:latin typeface="Century Gothic" panose="020F0302020204030204"/>
                <a:cs typeface="+mn-cs"/>
              </a:rPr>
              <a:pPr eaLnBrk="1" fontAlgn="auto" hangingPunct="1">
                <a:spcBef>
                  <a:spcPts val="0"/>
                </a:spcBef>
                <a:spcAft>
                  <a:spcPts val="0"/>
                </a:spcAft>
              </a:pPr>
              <a:t>‹#›</a:t>
            </a:fld>
            <a:endParaRPr lang="en-US">
              <a:solidFill>
                <a:srgbClr val="3A3838"/>
              </a:solidFill>
              <a:latin typeface="Century Gothic" panose="020F0302020204030204"/>
              <a:cs typeface="+mn-cs"/>
            </a:endParaRPr>
          </a:p>
        </p:txBody>
      </p:sp>
    </p:spTree>
    <p:extLst>
      <p:ext uri="{BB962C8B-B14F-4D97-AF65-F5344CB8AC3E}">
        <p14:creationId xmlns:p14="http://schemas.microsoft.com/office/powerpoint/2010/main" val="389020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CE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60231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PC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708350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D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08235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EE &amp; PC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83694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All Services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26704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All Services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2240"/>
            <a:ext cx="9144000" cy="365760"/>
          </a:xfrm>
          <a:prstGeom prst="rect">
            <a:avLst/>
          </a:prstGeom>
        </p:spPr>
      </p:pic>
    </p:spTree>
    <p:extLst>
      <p:ext uri="{BB962C8B-B14F-4D97-AF65-F5344CB8AC3E}">
        <p14:creationId xmlns:p14="http://schemas.microsoft.com/office/powerpoint/2010/main" val="154862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ll - Interior Subtitl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2240"/>
            <a:ext cx="9144000" cy="365760"/>
          </a:xfrm>
          <a:prstGeom prst="rect">
            <a:avLst/>
          </a:prstGeom>
        </p:spPr>
      </p:pic>
    </p:spTree>
    <p:extLst>
      <p:ext uri="{BB962C8B-B14F-4D97-AF65-F5344CB8AC3E}">
        <p14:creationId xmlns:p14="http://schemas.microsoft.com/office/powerpoint/2010/main" val="280731919"/>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8901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Lst>
  <p:txStyles>
    <p:titleStyle>
      <a:lvl1pPr algn="l" defTabSz="914400" rtl="0" eaLnBrk="1" latinLnBrk="0" hangingPunct="1">
        <a:lnSpc>
          <a:spcPct val="90000"/>
        </a:lnSpc>
        <a:spcBef>
          <a:spcPct val="0"/>
        </a:spcBef>
        <a:buNone/>
        <a:defRPr sz="36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Five Clues to Talent</a:t>
            </a:r>
          </a:p>
        </p:txBody>
      </p:sp>
      <p:sp>
        <p:nvSpPr>
          <p:cNvPr id="4" name="Content Placeholder 3"/>
          <p:cNvSpPr>
            <a:spLocks noGrp="1"/>
          </p:cNvSpPr>
          <p:nvPr>
            <p:ph idx="10"/>
          </p:nvPr>
        </p:nvSpPr>
        <p:spPr/>
        <p:txBody>
          <a:bodyPr>
            <a:normAutofit/>
          </a:bodyPr>
          <a:lstStyle/>
          <a:p>
            <a:r>
              <a:rPr lang="en-US" dirty="0"/>
              <a:t>Yearnings</a:t>
            </a:r>
          </a:p>
          <a:p>
            <a:r>
              <a:rPr lang="en-US" dirty="0"/>
              <a:t>Rapid Learning</a:t>
            </a:r>
          </a:p>
          <a:p>
            <a:r>
              <a:rPr lang="en-US" dirty="0"/>
              <a:t>Flow</a:t>
            </a:r>
          </a:p>
          <a:p>
            <a:r>
              <a:rPr lang="en-US" dirty="0"/>
              <a:t>Satisfactions</a:t>
            </a:r>
          </a:p>
          <a:p>
            <a:r>
              <a:rPr lang="en-US" dirty="0"/>
              <a:t>Glimpses of Excellence</a:t>
            </a:r>
          </a:p>
        </p:txBody>
      </p:sp>
      <p:sp>
        <p:nvSpPr>
          <p:cNvPr id="6" name="Rectangle 5"/>
          <p:cNvSpPr/>
          <p:nvPr/>
        </p:nvSpPr>
        <p:spPr>
          <a:xfrm>
            <a:off x="8534400" y="6324600"/>
            <a:ext cx="457200" cy="304800"/>
          </a:xfrm>
          <a:prstGeom prst="rect">
            <a:avLst/>
          </a:prstGeom>
          <a:noFill/>
          <a:ln>
            <a:solidFill>
              <a:srgbClr val="EA9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E7E6E6">
                  <a:lumMod val="50000"/>
                </a:srgbClr>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9563229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Talented People</a:t>
            </a:r>
            <a:endParaRPr lang="en-US" dirty="0"/>
          </a:p>
        </p:txBody>
      </p:sp>
      <p:sp>
        <p:nvSpPr>
          <p:cNvPr id="8" name="Content Placeholder 7"/>
          <p:cNvSpPr>
            <a:spLocks noGrp="1"/>
          </p:cNvSpPr>
          <p:nvPr>
            <p:ph idx="10"/>
          </p:nvPr>
        </p:nvSpPr>
        <p:spPr/>
        <p:txBody>
          <a:bodyPr>
            <a:noAutofit/>
          </a:bodyPr>
          <a:lstStyle/>
          <a:p>
            <a:pPr marL="0" indent="0">
              <a:buNone/>
            </a:pPr>
            <a:r>
              <a:rPr lang="en-US" dirty="0"/>
              <a:t>In your groups, give some examples of people that you know that have demonstrated one of the five clues to talent</a:t>
            </a:r>
            <a:endParaRPr lang="en-US" sz="1400" dirty="0"/>
          </a:p>
          <a:p>
            <a:pPr lvl="1"/>
            <a:r>
              <a:rPr lang="en-US" dirty="0">
                <a:solidFill>
                  <a:schemeClr val="tx1"/>
                </a:solidFill>
              </a:rPr>
              <a:t>Yearnings</a:t>
            </a:r>
          </a:p>
          <a:p>
            <a:pPr lvl="1"/>
            <a:r>
              <a:rPr lang="en-US" dirty="0">
                <a:solidFill>
                  <a:schemeClr val="tx1"/>
                </a:solidFill>
              </a:rPr>
              <a:t>Rapid Learning</a:t>
            </a:r>
          </a:p>
          <a:p>
            <a:pPr lvl="1"/>
            <a:r>
              <a:rPr lang="en-US" dirty="0">
                <a:solidFill>
                  <a:schemeClr val="tx1"/>
                </a:solidFill>
              </a:rPr>
              <a:t>Flow</a:t>
            </a:r>
          </a:p>
          <a:p>
            <a:pPr lvl="1"/>
            <a:r>
              <a:rPr lang="en-US" dirty="0">
                <a:solidFill>
                  <a:schemeClr val="tx1"/>
                </a:solidFill>
              </a:rPr>
              <a:t>Satisfactions</a:t>
            </a:r>
          </a:p>
          <a:p>
            <a:pPr lvl="1"/>
            <a:r>
              <a:rPr lang="en-US" dirty="0">
                <a:solidFill>
                  <a:schemeClr val="tx1"/>
                </a:solidFill>
              </a:rPr>
              <a:t>Glimpses of Excellence</a:t>
            </a:r>
          </a:p>
        </p:txBody>
      </p:sp>
    </p:spTree>
    <p:extLst>
      <p:ext uri="{BB962C8B-B14F-4D97-AF65-F5344CB8AC3E}">
        <p14:creationId xmlns:p14="http://schemas.microsoft.com/office/powerpoint/2010/main" val="2217464838"/>
      </p:ext>
    </p:extLst>
  </p:cSld>
  <p:clrMapOvr>
    <a:masterClrMapping/>
  </p:clrMapOvr>
</p:sld>
</file>

<file path=ppt/theme/theme1.xml><?xml version="1.0" encoding="utf-8"?>
<a:theme xmlns:a="http://schemas.openxmlformats.org/drawingml/2006/main" name="1_Office Theme">
  <a:themeElements>
    <a:clrScheme name="Custom 1">
      <a:dk1>
        <a:srgbClr val="3A3838"/>
      </a:dk1>
      <a:lt1>
        <a:srgbClr val="E7E6E6"/>
      </a:lt1>
      <a:dk2>
        <a:srgbClr val="171616"/>
      </a:dk2>
      <a:lt2>
        <a:srgbClr val="D0CECE"/>
      </a:lt2>
      <a:accent1>
        <a:srgbClr val="B61B17"/>
      </a:accent1>
      <a:accent2>
        <a:srgbClr val="EA9B34"/>
      </a:accent2>
      <a:accent3>
        <a:srgbClr val="0172BE"/>
      </a:accent3>
      <a:accent4>
        <a:srgbClr val="89C348"/>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volve 2015 Template.potx" id="{37587ACE-92D8-48ED-8F22-78E7B69FDFCF}" vid="{9951ADE2-F057-4310-9408-20094A96C1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123</Words>
  <Application>Microsoft Macintosh PowerPoint</Application>
  <PresentationFormat>On-screen Show (4:3)</PresentationFormat>
  <Paragraphs>22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Five Clues to Talent</vt:lpstr>
      <vt:lpstr>Talented People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Strengths</dc:title>
  <dc:creator>jeff tobaben</dc:creator>
  <cp:lastModifiedBy>Ginger Wynn</cp:lastModifiedBy>
  <cp:revision>5</cp:revision>
  <dcterms:created xsi:type="dcterms:W3CDTF">2017-12-02T03:12:27Z</dcterms:created>
  <dcterms:modified xsi:type="dcterms:W3CDTF">2017-12-02T18:34:15Z</dcterms:modified>
</cp:coreProperties>
</file>